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9" r:id="rId4"/>
    <p:sldId id="258" r:id="rId5"/>
    <p:sldId id="270" r:id="rId6"/>
    <p:sldId id="271" r:id="rId7"/>
    <p:sldId id="260" r:id="rId8"/>
    <p:sldId id="268" r:id="rId9"/>
    <p:sldId id="266" r:id="rId10"/>
    <p:sldId id="262" r:id="rId11"/>
    <p:sldId id="261" r:id="rId12"/>
    <p:sldId id="269" r:id="rId13"/>
    <p:sldId id="263" r:id="rId14"/>
    <p:sldId id="264" r:id="rId15"/>
    <p:sldId id="265" r:id="rId16"/>
    <p:sldId id="267" r:id="rId17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123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5125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CA"/>
            </a:p>
          </p:txBody>
        </p:sp>
      </p:grpSp>
      <p:sp>
        <p:nvSpPr>
          <p:cNvPr id="51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r>
              <a:rPr lang="en-CA"/>
              <a:t>Click to edit Master title style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CA"/>
              <a:t>Click to edit Master subtitle style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64A492F-A306-4038-8F0F-CB26EA133767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1E88A-E720-4F93-9DD5-2D0B4953D517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C7650-A80C-4A72-AF01-EEEF2914E389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7985D-A5A8-4204-91F2-F9B59ED4C017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2B0C2-F50B-4BD1-8642-A147C65D3DCE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0065B-053B-4903-B5E9-1DBDF930904A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B0A08-07C4-46F3-B2E0-F418CD91F46E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8F8F8-D469-4129-BEC7-D9B5992422A0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8904F-06F5-4E9B-B4A8-BD9F40D993EF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EDFBE-17CB-4867-A3FB-6CC83C3A0D4D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16498-6029-41A6-9067-FEAC72802AFE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00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4101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CA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CA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4B5AA7B-F878-496B-AB3A-0031613318DB}" type="slidenum">
              <a:rPr lang="en-CA"/>
              <a:pPr/>
              <a:t>‹#›</a:t>
            </a:fld>
            <a:endParaRPr lang="en-C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/>
              <a:t>“Mr. Wilson is Watching YOU!”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/>
              <a:t>English 506 – Poster Presentation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25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716016" y="2348880"/>
            <a:ext cx="408789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Why is this so effective?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0"/>
            <a:ext cx="5033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979712" y="4869160"/>
            <a:ext cx="485261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Metaphor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stevensilvers.com/images/2008/04/29/ride_with_hitler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5330052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259632" y="4005064"/>
            <a:ext cx="619753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Bad Metaphor!</a:t>
            </a:r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8000" b="1"/>
              <a:t>My Expectations: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Nothing degrading or inappropriate (good – CLEAN – fun.)</a:t>
            </a:r>
          </a:p>
          <a:p>
            <a:r>
              <a:rPr lang="en-CA"/>
              <a:t>Your artistic abilities are not that important, more your CREATIVITY in researching and producing a good poster.</a:t>
            </a:r>
          </a:p>
          <a:p>
            <a:r>
              <a:rPr lang="en-CA"/>
              <a:t>DO NOT JUST RECREATE! Mix and match!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b="1">
                <a:solidFill>
                  <a:schemeClr val="tx1"/>
                </a:solidFill>
              </a:rPr>
              <a:t>When you present your poster: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Give us a little bit of what you were thinking or where you got your inspiration.</a:t>
            </a:r>
          </a:p>
          <a:p>
            <a:r>
              <a:rPr lang="en-CA"/>
              <a:t>Why do you think your poster will be effective?</a:t>
            </a:r>
          </a:p>
          <a:p>
            <a:r>
              <a:rPr lang="en-CA"/>
              <a:t>What psychological and/or literary elements are you trying to use in your poster? (Fear, allusion, juxtaposition, hyperbole, etc.)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8000" b="1"/>
              <a:t>Evaluation: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Again, you will be evaluated by myself and your peers.</a:t>
            </a:r>
          </a:p>
          <a:p>
            <a:r>
              <a:rPr lang="en-CA" dirty="0"/>
              <a:t>PAY ATTENTION TO THE RUBRIC!</a:t>
            </a:r>
          </a:p>
          <a:p>
            <a:r>
              <a:rPr lang="en-CA" dirty="0" smtClean="0"/>
              <a:t>Feel </a:t>
            </a:r>
            <a:r>
              <a:rPr lang="en-CA" dirty="0"/>
              <a:t>free to experiment with other forms of art (N.B.: talk to your media and/or art teachers).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/>
              <a:t>Good luck!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/>
              <a:t>(Please be gentle…)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sz="8000" b="1"/>
              <a:t>Objective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You and a partner are going to research and create a poster relative to George Orwell’s novel </a:t>
            </a:r>
            <a:r>
              <a:rPr lang="en-CA" u="sng"/>
              <a:t>1984</a:t>
            </a:r>
            <a:r>
              <a:rPr lang="en-CA"/>
              <a:t>.</a:t>
            </a:r>
          </a:p>
          <a:p>
            <a:r>
              <a:rPr lang="en-CA"/>
              <a:t>You have the option of either creating your own cult of personality around Mr. Wilson (think Stalin) or a "Mr. Wilson is Watching you" poster.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856662" cy="664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856662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0" y="5733256"/>
            <a:ext cx="7776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Same idea – New Look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assault.it/wp-content/uploads/2009/04/20090421_shirt25_19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896544" cy="6814655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631879" y="5934670"/>
            <a:ext cx="3935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Symbolism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thepeoplescube.com/images/EPA_Control_BigBroth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1435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699792" y="2348880"/>
            <a:ext cx="3627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Hyperbole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23625" y="3284984"/>
            <a:ext cx="33522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Metaphor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8785225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099920" y="5445224"/>
            <a:ext cx="6423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Cult of Personality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multimedialearningllc.files.wordpress.com/2010/03/stalin_po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1878" cy="6858000"/>
          </a:xfrm>
          <a:prstGeom prst="rect">
            <a:avLst/>
          </a:prstGeom>
          <a:noFill/>
        </p:spPr>
      </p:pic>
      <p:pic>
        <p:nvPicPr>
          <p:cNvPr id="21508" name="Picture 4" descr="Lenin and Stal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44458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827584" y="4941168"/>
            <a:ext cx="760657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Juxtaposition</a:t>
            </a:r>
            <a:endParaRPr 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0"/>
            <a:ext cx="5595938" cy="6858000"/>
          </a:xfrm>
          <a:noFill/>
          <a:ln/>
        </p:spPr>
      </p:pic>
      <p:sp>
        <p:nvSpPr>
          <p:cNvPr id="5" name="Rectangle 4"/>
          <p:cNvSpPr/>
          <p:nvPr/>
        </p:nvSpPr>
        <p:spPr>
          <a:xfrm>
            <a:off x="899592" y="3789040"/>
            <a:ext cx="7430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Ridiculous Hyperbole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fined">
  <a:themeElements>
    <a:clrScheme name="Refine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Refined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fined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Refined</Template>
  <TotalTime>52</TotalTime>
  <Words>237</Words>
  <Application>Microsoft Office PowerPoint</Application>
  <PresentationFormat>On-screen Show (4:3)</PresentationFormat>
  <Paragraphs>29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Wingdings</vt:lpstr>
      <vt:lpstr>Refined</vt:lpstr>
      <vt:lpstr>“Mr. Wilson is Watching YOU!”</vt:lpstr>
      <vt:lpstr>Objective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My Expectations:</vt:lpstr>
      <vt:lpstr>When you present your poster:</vt:lpstr>
      <vt:lpstr>Evaluation:</vt:lpstr>
      <vt:lpstr>Good luck!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“Mr. Wilson is Watching YOU!”</dc:title>
  <dc:creator>Staff</dc:creator>
  <cp:lastModifiedBy>LMAC</cp:lastModifiedBy>
  <cp:revision>3</cp:revision>
  <dcterms:created xsi:type="dcterms:W3CDTF">2009-10-21T13:52:08Z</dcterms:created>
  <dcterms:modified xsi:type="dcterms:W3CDTF">2010-11-09T13:03:17Z</dcterms:modified>
</cp:coreProperties>
</file>